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0" r:id="rId3"/>
    <p:sldId id="282" r:id="rId4"/>
    <p:sldId id="309" r:id="rId5"/>
    <p:sldId id="296" r:id="rId6"/>
    <p:sldId id="306" r:id="rId7"/>
    <p:sldId id="311" r:id="rId8"/>
    <p:sldId id="2600" r:id="rId9"/>
    <p:sldId id="297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0A93F-DC6B-49D1-9187-04040C47B3D7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EB4EB-C4C0-45E4-A5C5-91F1EAB7AB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939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647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19.11.2021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66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8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988B3A-FFF2-4A4B-A284-847B70340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F510A9-6F26-4FE6-8E25-A840CE9EB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9D8604C-7AF8-4C3C-97A0-032B3983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4F1C1A-9FA1-48DF-A1DD-A79D6693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0E1AAE-1F36-4DCD-9D36-3ADFDC90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68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BD7C19-4DFD-4D73-A43B-1EE5FA3B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0BD42F6-E571-441A-A1CB-1BEE69A64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951B8E-5E65-4E2C-9758-8D9410C3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1B0176-6FA9-4F0B-B57B-783F44CB9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8C0EDA-EE10-40CC-8B32-76B33D35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69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9007C8C-1B96-4B1D-852F-71C85E6A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CCD90F-34A4-41B3-88A1-8346FE7A7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D1411B-1971-48F7-9EE6-4EC9259B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623988-28D0-41B7-A18C-5A10DC4F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13854B-427C-47CD-8979-340CFF5C1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26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18C67B-2D61-48D8-8BE1-97F961C9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9612BED-2A63-4EB5-A44E-512C34E61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79AC16-7722-4B2B-80D9-E7C98E1D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B556A1-82BA-4D59-926E-7D1A1B5B0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19978B-43DC-4153-8C33-C892A4333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996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5F63C-6E22-4952-B419-8D9A36DD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6775843-1D1A-4259-AF29-B9CFB9C21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4381A3B-B1B6-44D4-A4FF-96619997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710E56-FE3C-4F89-BF0F-8CB4780F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8D2A541-4D59-4BF1-8431-50F51796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34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D1B7C6-66EB-40A9-A3B5-ADB2E9B7F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87B24D-AAAA-4127-80F7-1A2560B86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C9CAA5-BD26-4534-9660-ACB22851C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2C9F8B-A855-474C-BDFA-176DA8AAA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D482040-A9C2-4C78-8102-B5C05CFB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295661-948E-47DD-83DC-9C72ED72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576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E61C79-0D86-427A-BB27-1551B5653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B425EC7-9974-440F-921E-C63A83222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B52B5E2-0ACF-4B7F-B4DA-C35170113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FA051F4-94DD-49F6-A7FB-F4A1A8D8D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D94CE59-EA41-4FAB-8414-5C8133B80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DFC6F50-9362-484F-AF5D-A8A7A96B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423B6CB-0758-4470-BBBA-DAF72ED0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16B6258-5344-49DB-BF12-A520505B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72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03B2F8-87BC-42A9-B3FE-BFD31EB7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7905B2F-3154-43C7-9DD8-C3867B8AA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A64B432-0465-43FD-A9C4-100502E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1767BA6-22EA-42C0-87CB-9A203CC4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74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AE582E-16E3-41D8-8B71-A40D5D270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558BC86-D171-4657-9163-E3FE07152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05149D7-AD31-4C23-B7C1-9523A86E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76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782D91-CFD9-450A-BA74-F0358E4C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CAF95EB-6600-4FB0-A9FB-BA022AC7E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E3060C7-80DB-4F67-B962-53F8BFB07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27DD3C-BF8A-4979-BAA7-2FF422CB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0F6F41D-EDA2-4927-A43D-D980529A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D3285F-1F19-42BE-901F-FC86F723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78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DFA09A-7D56-4002-AB65-079F39D62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74658FD-EC18-403B-9265-A4899B89B7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5F3C108-2ABA-4577-9279-6DC641227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EC56A44-CB51-47A5-959E-DE4B3821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35B1A3-E122-4A88-9444-DC7856E4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B0FF62E-27CE-455E-BC27-127B7E7D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83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CDB76BF-4CAA-43EF-A79F-732F12C7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B5A4F2-4AA3-4BBD-A41C-12776D97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3AFCDE-2398-47F5-ADE4-61E54CF06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08DEA-8505-48A5-97C4-03353744703B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1C5D5F-2091-4CB7-BC7F-96BEAECDB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93B054-003D-42C5-BCA4-22C488136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0340E-3FE9-42C4-AACA-7A93B3834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95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sv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13CA68-753A-4670-BF93-995BF2D723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1292AD5-BB5E-424D-9E1D-C82984FC1A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 descr="Ảnh có chứa hoa, cây, tươi&#10;&#10;Mô tả được tạo tự động">
            <a:extLst>
              <a:ext uri="{FF2B5EF4-FFF2-40B4-BE49-F238E27FC236}">
                <a16:creationId xmlns:a16="http://schemas.microsoft.com/office/drawing/2014/main" id="{CF161A41-48BB-4D78-B45A-94C2E55F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7A9A419A-094C-4F8E-94BE-9FD7AE394A61}"/>
              </a:ext>
            </a:extLst>
          </p:cNvPr>
          <p:cNvSpPr txBox="1"/>
          <p:nvPr/>
        </p:nvSpPr>
        <p:spPr>
          <a:xfrm>
            <a:off x="1264097" y="2558384"/>
            <a:ext cx="9145016" cy="2333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54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Vieät 1</a:t>
            </a:r>
          </a:p>
          <a:p>
            <a:pPr algn="ctr" defTabSz="67510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</a:t>
            </a:r>
            <a:r>
              <a:rPr lang="en-US" sz="5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</a:t>
            </a:r>
            <a:r>
              <a:rPr lang="en-US" sz="50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 oc – oâc (tieát 2)</a:t>
            </a:r>
            <a:endParaRPr lang="en-US" sz="5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6002CC4-5B1F-4FD3-A734-9D1A3D431714}"/>
              </a:ext>
            </a:extLst>
          </p:cNvPr>
          <p:cNvSpPr txBox="1"/>
          <p:nvPr/>
        </p:nvSpPr>
        <p:spPr>
          <a:xfrm>
            <a:off x="79375" y="1389091"/>
            <a:ext cx="1203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3350"/>
            <a:r>
              <a:rPr lang="en-US" sz="3200" b="1">
                <a:solidFill>
                  <a:srgbClr val="FFFF00"/>
                </a:solidFill>
                <a:latin typeface="VNI-Avo" pitchFamily="2" charset="0"/>
                <a:cs typeface="Arial" panose="020B0604020202020204" pitchFamily="34" charset="0"/>
              </a:rPr>
              <a:t>UÛY BAN NHAÂN DAÂN QUAÄN 12</a:t>
            </a:r>
          </a:p>
          <a:p>
            <a:pPr algn="ctr" defTabSz="1203350"/>
            <a:r>
              <a:rPr lang="en-US" sz="3200" b="1">
                <a:solidFill>
                  <a:srgbClr val="FFFF00"/>
                </a:solidFill>
                <a:latin typeface="VNI-Avo" pitchFamily="2" charset="0"/>
                <a:cs typeface="Arial" panose="020B0604020202020204" pitchFamily="34" charset="0"/>
              </a:rPr>
              <a:t>TRÖÔØNG TIEÅU HOÏC LYÙ TÖÏ TROÏNG</a:t>
            </a:r>
            <a:endParaRPr lang="en-US" sz="3200" b="1" dirty="0">
              <a:solidFill>
                <a:srgbClr val="FFFF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3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855369" cy="685800"/>
            <a:chOff x="0" y="0"/>
            <a:chExt cx="7759390" cy="90880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7695890" cy="845305"/>
            </a:xfrm>
            <a:custGeom>
              <a:avLst/>
              <a:gdLst/>
              <a:ahLst/>
              <a:cxnLst/>
              <a:rect l="l" t="t" r="r" b="b"/>
              <a:pathLst>
                <a:path w="7695890" h="845305">
                  <a:moveTo>
                    <a:pt x="7603179" y="845305"/>
                  </a:moveTo>
                  <a:lnTo>
                    <a:pt x="92710" y="845305"/>
                  </a:lnTo>
                  <a:cubicBezTo>
                    <a:pt x="41910" y="845305"/>
                    <a:pt x="0" y="803395"/>
                    <a:pt x="0" y="75259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7601910" y="0"/>
                  </a:lnTo>
                  <a:cubicBezTo>
                    <a:pt x="7652710" y="0"/>
                    <a:pt x="7694619" y="41910"/>
                    <a:pt x="7694619" y="92710"/>
                  </a:cubicBezTo>
                  <a:lnTo>
                    <a:pt x="7694619" y="751325"/>
                  </a:lnTo>
                  <a:cubicBezTo>
                    <a:pt x="7695890" y="803395"/>
                    <a:pt x="7653979" y="845305"/>
                    <a:pt x="7603180" y="845305"/>
                  </a:cubicBezTo>
                  <a:close/>
                </a:path>
              </a:pathLst>
            </a:custGeom>
            <a:solidFill>
              <a:srgbClr val="7AAED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759390" cy="908805"/>
            </a:xfrm>
            <a:custGeom>
              <a:avLst/>
              <a:gdLst/>
              <a:ahLst/>
              <a:cxnLst/>
              <a:rect l="l" t="t" r="r" b="b"/>
              <a:pathLst>
                <a:path w="7759390" h="908805">
                  <a:moveTo>
                    <a:pt x="7634929" y="59690"/>
                  </a:moveTo>
                  <a:cubicBezTo>
                    <a:pt x="7670490" y="59690"/>
                    <a:pt x="7699700" y="88900"/>
                    <a:pt x="7699700" y="124460"/>
                  </a:cubicBezTo>
                  <a:lnTo>
                    <a:pt x="7699700" y="784345"/>
                  </a:lnTo>
                  <a:cubicBezTo>
                    <a:pt x="7699700" y="819905"/>
                    <a:pt x="7670490" y="849115"/>
                    <a:pt x="7634929" y="849115"/>
                  </a:cubicBezTo>
                  <a:lnTo>
                    <a:pt x="124460" y="849115"/>
                  </a:lnTo>
                  <a:cubicBezTo>
                    <a:pt x="88900" y="849115"/>
                    <a:pt x="59690" y="819905"/>
                    <a:pt x="59690" y="78434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7634930" y="59690"/>
                  </a:lnTo>
                  <a:moveTo>
                    <a:pt x="76349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84345"/>
                  </a:lnTo>
                  <a:cubicBezTo>
                    <a:pt x="0" y="852925"/>
                    <a:pt x="55880" y="908805"/>
                    <a:pt x="124460" y="908805"/>
                  </a:cubicBezTo>
                  <a:lnTo>
                    <a:pt x="7634930" y="908805"/>
                  </a:lnTo>
                  <a:cubicBezTo>
                    <a:pt x="7703510" y="908805"/>
                    <a:pt x="7759390" y="852925"/>
                    <a:pt x="7759390" y="784345"/>
                  </a:cubicBezTo>
                  <a:lnTo>
                    <a:pt x="7759390" y="124460"/>
                  </a:lnTo>
                  <a:cubicBezTo>
                    <a:pt x="7759390" y="55880"/>
                    <a:pt x="7703510" y="0"/>
                    <a:pt x="7634930" y="0"/>
                  </a:cubicBezTo>
                  <a:close/>
                </a:path>
              </a:pathLst>
            </a:custGeom>
            <a:solidFill>
              <a:srgbClr val="31224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8624" y="157920"/>
            <a:ext cx="389061" cy="36996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856536" y="6082231"/>
            <a:ext cx="5335465" cy="775769"/>
            <a:chOff x="0" y="0"/>
            <a:chExt cx="21126348" cy="3071741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21062848" cy="3008241"/>
            </a:xfrm>
            <a:custGeom>
              <a:avLst/>
              <a:gdLst/>
              <a:ahLst/>
              <a:cxnLst/>
              <a:rect l="l" t="t" r="r" b="b"/>
              <a:pathLst>
                <a:path w="21062848" h="3008241">
                  <a:moveTo>
                    <a:pt x="20970137" y="3008241"/>
                  </a:moveTo>
                  <a:lnTo>
                    <a:pt x="92710" y="3008241"/>
                  </a:lnTo>
                  <a:cubicBezTo>
                    <a:pt x="41910" y="3008241"/>
                    <a:pt x="0" y="2966331"/>
                    <a:pt x="0" y="29155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968867" y="0"/>
                  </a:lnTo>
                  <a:cubicBezTo>
                    <a:pt x="21019667" y="0"/>
                    <a:pt x="21061578" y="41910"/>
                    <a:pt x="21061578" y="92710"/>
                  </a:cubicBezTo>
                  <a:lnTo>
                    <a:pt x="21061578" y="2914261"/>
                  </a:lnTo>
                  <a:cubicBezTo>
                    <a:pt x="21062848" y="2966331"/>
                    <a:pt x="21020937" y="3008241"/>
                    <a:pt x="20970137" y="3008241"/>
                  </a:cubicBezTo>
                  <a:close/>
                </a:path>
              </a:pathLst>
            </a:custGeom>
            <a:solidFill>
              <a:srgbClr val="FDD13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1126348" cy="3071741"/>
            </a:xfrm>
            <a:custGeom>
              <a:avLst/>
              <a:gdLst/>
              <a:ahLst/>
              <a:cxnLst/>
              <a:rect l="l" t="t" r="r" b="b"/>
              <a:pathLst>
                <a:path w="21126348" h="3071741">
                  <a:moveTo>
                    <a:pt x="21001887" y="59690"/>
                  </a:moveTo>
                  <a:cubicBezTo>
                    <a:pt x="21037448" y="59690"/>
                    <a:pt x="21066657" y="88900"/>
                    <a:pt x="21066657" y="124460"/>
                  </a:cubicBezTo>
                  <a:lnTo>
                    <a:pt x="21066657" y="2947281"/>
                  </a:lnTo>
                  <a:cubicBezTo>
                    <a:pt x="21066657" y="2982841"/>
                    <a:pt x="21037448" y="3012051"/>
                    <a:pt x="21001887" y="3012051"/>
                  </a:cubicBezTo>
                  <a:lnTo>
                    <a:pt x="124460" y="3012051"/>
                  </a:lnTo>
                  <a:cubicBezTo>
                    <a:pt x="88900" y="3012051"/>
                    <a:pt x="59690" y="2982841"/>
                    <a:pt x="59690" y="29472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001887" y="59690"/>
                  </a:lnTo>
                  <a:moveTo>
                    <a:pt x="210018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47281"/>
                  </a:lnTo>
                  <a:cubicBezTo>
                    <a:pt x="0" y="3015861"/>
                    <a:pt x="55880" y="3071741"/>
                    <a:pt x="124460" y="3071741"/>
                  </a:cubicBezTo>
                  <a:lnTo>
                    <a:pt x="21001887" y="3071741"/>
                  </a:lnTo>
                  <a:cubicBezTo>
                    <a:pt x="21070467" y="3071741"/>
                    <a:pt x="21126348" y="3015861"/>
                    <a:pt x="21126348" y="2947281"/>
                  </a:cubicBezTo>
                  <a:lnTo>
                    <a:pt x="21126348" y="124460"/>
                  </a:lnTo>
                  <a:cubicBezTo>
                    <a:pt x="21126348" y="55880"/>
                    <a:pt x="21070467" y="0"/>
                    <a:pt x="21001887" y="0"/>
                  </a:cubicBezTo>
                  <a:close/>
                </a:path>
              </a:pathLst>
            </a:custGeom>
            <a:solidFill>
              <a:srgbClr val="312249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24268" y="6172200"/>
            <a:ext cx="389061" cy="369961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EFA34672-6D0D-41D9-B53B-CBB3DD1F90D2}"/>
              </a:ext>
            </a:extLst>
          </p:cNvPr>
          <p:cNvSpPr txBox="1"/>
          <p:nvPr/>
        </p:nvSpPr>
        <p:spPr>
          <a:xfrm>
            <a:off x="1916475" y="2254266"/>
            <a:ext cx="10261600" cy="179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67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F462C7A-2FEF-42F0-9D30-583C0846A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6540" y="2950008"/>
            <a:ext cx="389061" cy="333246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8D656467-0DF1-4C30-9381-52D4258E6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6298" y="2950008"/>
            <a:ext cx="389061" cy="3332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1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68502" y="172981"/>
            <a:ext cx="520298" cy="50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86402" y="5147686"/>
            <a:ext cx="1076009" cy="1050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902" y="5270598"/>
            <a:ext cx="1076009" cy="10505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0A942C0-FA81-4483-9688-18FF4D4BD6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3200" y="1"/>
            <a:ext cx="5725369" cy="429402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6949CF6-E270-4040-BF6B-2B82F777E0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21929"/>
          <a:stretch/>
        </p:blipFill>
        <p:spPr>
          <a:xfrm>
            <a:off x="7853207" y="1269748"/>
            <a:ext cx="3541123" cy="3541123"/>
          </a:xfrm>
          <a:prstGeom prst="ellipse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43D2F8E6-D2B3-4993-89D8-EE177A1FD149}"/>
              </a:ext>
            </a:extLst>
          </p:cNvPr>
          <p:cNvGrpSpPr/>
          <p:nvPr/>
        </p:nvGrpSpPr>
        <p:grpSpPr>
          <a:xfrm>
            <a:off x="8028751" y="-1460443"/>
            <a:ext cx="3143809" cy="2766314"/>
            <a:chOff x="4333609" y="-34764446"/>
            <a:chExt cx="4715714" cy="32609560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2168C70E-6C27-496A-8663-B700D32BCAB9}"/>
                </a:ext>
              </a:extLst>
            </p:cNvPr>
            <p:cNvSpPr/>
            <p:nvPr/>
          </p:nvSpPr>
          <p:spPr>
            <a:xfrm>
              <a:off x="4333609" y="-17151789"/>
              <a:ext cx="4715714" cy="14996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667" b="1" dirty="0" err="1">
                  <a:latin typeface="VNI-Avo" pitchFamily="2" charset="0"/>
                  <a:cs typeface="Arial-SGK-TV" pitchFamily="2" charset="0"/>
                </a:rPr>
                <a:t>oác</a:t>
              </a:r>
              <a:r>
                <a:rPr lang="en-US" sz="7667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667" b="1" dirty="0" err="1">
                  <a:latin typeface="VNI-Avo" pitchFamily="2" charset="0"/>
                  <a:cs typeface="Arial-SGK-TV" pitchFamily="2" charset="0"/>
                </a:rPr>
                <a:t>ñaù</a:t>
              </a:r>
              <a:endParaRPr lang="en-US" sz="7667" b="1" dirty="0"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C88D0178-7FFD-4625-BD44-0C9DB0BC4B10}"/>
                </a:ext>
              </a:extLst>
            </p:cNvPr>
            <p:cNvSpPr/>
            <p:nvPr/>
          </p:nvSpPr>
          <p:spPr>
            <a:xfrm>
              <a:off x="8433895" y="-34764446"/>
              <a:ext cx="152375" cy="1499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667" b="1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id="{DFAB9C25-B6B1-4FBB-A4D2-E07F142F6A21}"/>
              </a:ext>
            </a:extLst>
          </p:cNvPr>
          <p:cNvSpPr/>
          <p:nvPr/>
        </p:nvSpPr>
        <p:spPr>
          <a:xfrm>
            <a:off x="1044191" y="4424274"/>
            <a:ext cx="3360215" cy="1272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667" b="1" dirty="0" err="1">
                <a:latin typeface="VNI-Avo" pitchFamily="2" charset="0"/>
                <a:cs typeface="Arial-SGK-TV" pitchFamily="2" charset="0"/>
              </a:rPr>
              <a:t>caù</a:t>
            </a:r>
            <a:r>
              <a:rPr lang="en-US" sz="7667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7667" b="1" dirty="0" err="1">
                <a:latin typeface="VNI-Avo" pitchFamily="2" charset="0"/>
                <a:cs typeface="Arial-SGK-TV" pitchFamily="2" charset="0"/>
              </a:rPr>
              <a:t>loùc</a:t>
            </a:r>
            <a:endParaRPr lang="en-US" sz="7667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6B910E53-257E-4ACD-BA7B-49CDF8D11FAE}"/>
              </a:ext>
            </a:extLst>
          </p:cNvPr>
          <p:cNvSpPr/>
          <p:nvPr/>
        </p:nvSpPr>
        <p:spPr>
          <a:xfrm>
            <a:off x="2895600" y="4422835"/>
            <a:ext cx="1489517" cy="12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67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oc</a:t>
            </a:r>
            <a:endParaRPr lang="en-US" sz="7667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261FBB9-DDC0-4B74-BCFB-9394A62A5B82}"/>
              </a:ext>
            </a:extLst>
          </p:cNvPr>
          <p:cNvSpPr/>
          <p:nvPr/>
        </p:nvSpPr>
        <p:spPr>
          <a:xfrm>
            <a:off x="8004549" y="28382"/>
            <a:ext cx="1489517" cy="12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67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oâc</a:t>
            </a:r>
            <a:endParaRPr lang="en-US" sz="7667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82C75-7CF1-46C2-81C8-EC07442BAF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7392" r="13952" b="2140"/>
          <a:stretch/>
        </p:blipFill>
        <p:spPr>
          <a:xfrm>
            <a:off x="5557053" y="1"/>
            <a:ext cx="4951471" cy="475556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6FDC908-BF20-4FFC-AF6D-B0CDC47B7B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12967" r="11547" b="10670"/>
          <a:stretch/>
        </p:blipFill>
        <p:spPr>
          <a:xfrm>
            <a:off x="0" y="21856"/>
            <a:ext cx="5080000" cy="456627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76F0EC53-3046-4004-A8B0-C6B72C5FB02B}"/>
              </a:ext>
            </a:extLst>
          </p:cNvPr>
          <p:cNvSpPr/>
          <p:nvPr/>
        </p:nvSpPr>
        <p:spPr>
          <a:xfrm>
            <a:off x="290859" y="4851400"/>
            <a:ext cx="3975768" cy="1272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667" b="1" dirty="0" err="1">
                <a:latin typeface="VNI-Avo" pitchFamily="2" charset="0"/>
                <a:cs typeface="Arial-SGK-TV" pitchFamily="2" charset="0"/>
              </a:rPr>
              <a:t>hoïc</a:t>
            </a:r>
            <a:r>
              <a:rPr lang="en-US" sz="7667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7667" b="1" dirty="0" err="1">
                <a:latin typeface="VNI-Avo" pitchFamily="2" charset="0"/>
                <a:cs typeface="Arial-SGK-TV" pitchFamily="2" charset="0"/>
              </a:rPr>
              <a:t>baøi</a:t>
            </a:r>
            <a:endParaRPr lang="en-US" sz="7667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821CC1C2-09FF-4F41-9E48-8DA71D5E2457}"/>
              </a:ext>
            </a:extLst>
          </p:cNvPr>
          <p:cNvGrpSpPr/>
          <p:nvPr/>
        </p:nvGrpSpPr>
        <p:grpSpPr>
          <a:xfrm>
            <a:off x="6287533" y="3524739"/>
            <a:ext cx="3302507" cy="2503032"/>
            <a:chOff x="3114461" y="3766925"/>
            <a:chExt cx="4953760" cy="29505974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2E55017D-37E1-43FD-B54B-E95F5C3FECE0}"/>
                </a:ext>
              </a:extLst>
            </p:cNvPr>
            <p:cNvSpPr/>
            <p:nvPr/>
          </p:nvSpPr>
          <p:spPr>
            <a:xfrm>
              <a:off x="3114461" y="18275993"/>
              <a:ext cx="4953760" cy="149969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667" b="1" dirty="0" err="1">
                  <a:latin typeface="VNI-Avo" pitchFamily="2" charset="0"/>
                  <a:cs typeface="Arial-SGK-TV" pitchFamily="2" charset="0"/>
                </a:rPr>
                <a:t>hoäc</a:t>
              </a:r>
              <a:r>
                <a:rPr lang="en-US" sz="7667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7667" b="1" dirty="0" err="1">
                  <a:latin typeface="VNI-Avo" pitchFamily="2" charset="0"/>
                  <a:cs typeface="Arial-SGK-TV" pitchFamily="2" charset="0"/>
                </a:rPr>
                <a:t>tuû</a:t>
              </a:r>
              <a:endParaRPr lang="en-US" sz="7667" b="1" dirty="0"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AEFF4E88-5D91-4CC6-81A0-66C42C1A00FC}"/>
                </a:ext>
              </a:extLst>
            </p:cNvPr>
            <p:cNvSpPr/>
            <p:nvPr/>
          </p:nvSpPr>
          <p:spPr>
            <a:xfrm>
              <a:off x="4068213" y="3766925"/>
              <a:ext cx="152374" cy="4475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EF0FE8A1-1B6E-49A2-B76B-28D5E5845E22}"/>
              </a:ext>
            </a:extLst>
          </p:cNvPr>
          <p:cNvSpPr/>
          <p:nvPr/>
        </p:nvSpPr>
        <p:spPr>
          <a:xfrm>
            <a:off x="914400" y="4851400"/>
            <a:ext cx="1473200" cy="12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67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oc</a:t>
            </a:r>
            <a:endParaRPr lang="en-US" sz="7667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B8561B8-6CEC-4964-96A0-2365AD2066E0}"/>
              </a:ext>
            </a:extLst>
          </p:cNvPr>
          <p:cNvSpPr/>
          <p:nvPr/>
        </p:nvSpPr>
        <p:spPr>
          <a:xfrm>
            <a:off x="6858000" y="4755563"/>
            <a:ext cx="1473200" cy="245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67" b="1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oâc</a:t>
            </a:r>
            <a:endParaRPr lang="en-US" sz="7667" b="1" dirty="0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0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9821" y="-45085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图片 14">
            <a:extLst>
              <a:ext uri="{FF2B5EF4-FFF2-40B4-BE49-F238E27FC236}">
                <a16:creationId xmlns:a16="http://schemas.microsoft.com/office/drawing/2014/main" id="{7B05D18A-C867-49AD-B80C-8B988829E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1" y="5433253"/>
            <a:ext cx="1350623" cy="1202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2CE214-FD1C-474D-8E65-2DA3D827A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87" y="5765801"/>
            <a:ext cx="723455" cy="869771"/>
          </a:xfrm>
          <a:prstGeom prst="rect">
            <a:avLst/>
          </a:prstGeom>
        </p:spPr>
      </p:pic>
      <p:pic>
        <p:nvPicPr>
          <p:cNvPr id="39" name="Picture 1">
            <a:extLst>
              <a:ext uri="{FF2B5EF4-FFF2-40B4-BE49-F238E27FC236}">
                <a16:creationId xmlns:a16="http://schemas.microsoft.com/office/drawing/2014/main" id="{596FDD59-EB5C-4982-9CF8-857ED9E13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772" y="859048"/>
            <a:ext cx="3275805" cy="3240617"/>
          </a:xfrm>
          <a:prstGeom prst="rect">
            <a:avLst/>
          </a:prstGeom>
        </p:spPr>
      </p:pic>
      <p:sp>
        <p:nvSpPr>
          <p:cNvPr id="40" name="Rounded Rectangle 1">
            <a:extLst>
              <a:ext uri="{FF2B5EF4-FFF2-40B4-BE49-F238E27FC236}">
                <a16:creationId xmlns:a16="http://schemas.microsoft.com/office/drawing/2014/main" id="{2091C385-594A-4C54-B378-DE0A846ACE0C}"/>
              </a:ext>
            </a:extLst>
          </p:cNvPr>
          <p:cNvSpPr/>
          <p:nvPr/>
        </p:nvSpPr>
        <p:spPr>
          <a:xfrm>
            <a:off x="4775200" y="58671"/>
            <a:ext cx="2198045" cy="1084329"/>
          </a:xfrm>
          <a:prstGeom prst="roundRect">
            <a:avLst/>
          </a:prstGeom>
          <a:solidFill>
            <a:srgbClr val="FEE9D2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651">
              <a:defRPr/>
            </a:pPr>
            <a:r>
              <a:rPr lang="en-US" sz="7667" b="1" dirty="0" err="1">
                <a:solidFill>
                  <a:srgbClr val="C00000"/>
                </a:solidFill>
                <a:latin typeface="VNI-Avo" pitchFamily="2" charset="0"/>
              </a:rPr>
              <a:t>oc</a:t>
            </a:r>
            <a:endParaRPr lang="en-US" sz="7667" b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BB9771E4-7438-42D7-B6C4-D1378686CE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681" y="1651000"/>
            <a:ext cx="3420996" cy="2018769"/>
          </a:xfrm>
          <a:prstGeom prst="rect">
            <a:avLst/>
          </a:prstGeom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7141769D-9CF1-4AD6-A9C7-2B1D54AA20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2" t="15054" r="20657"/>
          <a:stretch/>
        </p:blipFill>
        <p:spPr>
          <a:xfrm>
            <a:off x="9194800" y="1244144"/>
            <a:ext cx="2915398" cy="2470425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4A6453FA-7D6F-45EF-B1F2-4461ABD2FF0B}"/>
              </a:ext>
            </a:extLst>
          </p:cNvPr>
          <p:cNvSpPr txBox="1"/>
          <p:nvPr/>
        </p:nvSpPr>
        <p:spPr>
          <a:xfrm>
            <a:off x="8813751" y="4089555"/>
            <a:ext cx="3677495" cy="11183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6667" b="1" dirty="0" err="1">
                <a:solidFill>
                  <a:schemeClr val="tx1"/>
                </a:solidFill>
                <a:latin typeface="VNI-Avo" pitchFamily="2" charset="0"/>
              </a:rPr>
              <a:t>caù</a:t>
            </a:r>
            <a:r>
              <a:rPr lang="en-US" sz="6667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6667" b="1" dirty="0" err="1">
                <a:solidFill>
                  <a:schemeClr val="tx1"/>
                </a:solidFill>
                <a:latin typeface="VNI-Avo" pitchFamily="2" charset="0"/>
              </a:rPr>
              <a:t>n</a:t>
            </a:r>
            <a:r>
              <a:rPr lang="en-US" sz="6667" b="1" dirty="0" err="1">
                <a:latin typeface="VNI-Avo" pitchFamily="2" charset="0"/>
              </a:rPr>
              <a:t>o</a:t>
            </a:r>
            <a:r>
              <a:rPr lang="en-US" sz="6667" b="1" dirty="0" err="1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6667" b="1" dirty="0" err="1">
                <a:latin typeface="VNI-Avo" pitchFamily="2" charset="0"/>
              </a:rPr>
              <a:t>c</a:t>
            </a:r>
            <a:endParaRPr lang="vi-VN" sz="6667" b="1" dirty="0">
              <a:solidFill>
                <a:schemeClr val="tx1"/>
              </a:solidFill>
            </a:endParaRP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E90CA0D9-8676-47AE-A0ED-4805C2E6CCF5}"/>
              </a:ext>
            </a:extLst>
          </p:cNvPr>
          <p:cNvSpPr txBox="1"/>
          <p:nvPr/>
        </p:nvSpPr>
        <p:spPr>
          <a:xfrm>
            <a:off x="4030326" y="4089555"/>
            <a:ext cx="4642359" cy="111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67" b="1" dirty="0">
                <a:latin typeface="VNI-Avo" pitchFamily="2" charset="0"/>
                <a:cs typeface="Arial-SGK-TV" pitchFamily="2" charset="0"/>
              </a:rPr>
              <a:t>con </a:t>
            </a:r>
            <a:r>
              <a:rPr lang="en-US" sz="6667" b="1" dirty="0" err="1">
                <a:latin typeface="VNI-Avo" pitchFamily="2" charset="0"/>
                <a:cs typeface="Arial-SGK-TV" pitchFamily="2" charset="0"/>
              </a:rPr>
              <a:t>c</a:t>
            </a:r>
            <a:r>
              <a:rPr lang="en-US" sz="6667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6667" b="1" dirty="0" err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6667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vi-VN" sz="6667" b="1" dirty="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E67E55E8-4908-4034-BCCE-E7A6EF0EC635}"/>
              </a:ext>
            </a:extLst>
          </p:cNvPr>
          <p:cNvSpPr txBox="1"/>
          <p:nvPr/>
        </p:nvSpPr>
        <p:spPr>
          <a:xfrm>
            <a:off x="-121505" y="4044470"/>
            <a:ext cx="4642358" cy="111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67" b="1" dirty="0" err="1">
                <a:latin typeface="VNI-Avo" pitchFamily="2" charset="0"/>
                <a:cs typeface="Arial-SGK-TV" pitchFamily="2" charset="0"/>
              </a:rPr>
              <a:t>haït</a:t>
            </a:r>
            <a:r>
              <a:rPr lang="en-US" sz="6667" b="1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667" b="1" dirty="0" err="1">
                <a:latin typeface="VNI-Avo" pitchFamily="2" charset="0"/>
                <a:cs typeface="Arial-SGK-TV" pitchFamily="2" charset="0"/>
              </a:rPr>
              <a:t>th</a:t>
            </a:r>
            <a:r>
              <a:rPr lang="en-US" sz="6667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6667" b="1" dirty="0" err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6667" b="1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endParaRPr lang="vi-VN" sz="6667" b="1" dirty="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18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A9B7AE9-8739-48FF-B3D8-D1231F2DE0AE}"/>
              </a:ext>
            </a:extLst>
          </p:cNvPr>
          <p:cNvSpPr/>
          <p:nvPr/>
        </p:nvSpPr>
        <p:spPr>
          <a:xfrm>
            <a:off x="4572000" y="330200"/>
            <a:ext cx="2381610" cy="1016000"/>
          </a:xfrm>
          <a:prstGeom prst="roundRect">
            <a:avLst/>
          </a:prstGeom>
          <a:solidFill>
            <a:srgbClr val="FEE9D2"/>
          </a:solidFill>
          <a:ln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651">
              <a:defRPr/>
            </a:pPr>
            <a:r>
              <a:rPr lang="en-US" sz="7667" b="1" dirty="0" err="1">
                <a:solidFill>
                  <a:srgbClr val="C00000"/>
                </a:solidFill>
                <a:latin typeface="VNI-Avo" pitchFamily="2" charset="0"/>
              </a:rPr>
              <a:t>oâc</a:t>
            </a:r>
            <a:endParaRPr lang="en-US" sz="7667" b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6DB3C0A-7EF4-412E-9B4D-F6F57B81E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/>
          <a:stretch/>
        </p:blipFill>
        <p:spPr>
          <a:xfrm>
            <a:off x="6197600" y="1495722"/>
            <a:ext cx="5177758" cy="353799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B186CF5-A4E8-400A-87AC-AB74B8D8A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800" y="1537520"/>
            <a:ext cx="4572001" cy="345439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B8149487-F7D4-4CD3-940B-1D57056CBA74}"/>
              </a:ext>
            </a:extLst>
          </p:cNvPr>
          <p:cNvGrpSpPr/>
          <p:nvPr/>
        </p:nvGrpSpPr>
        <p:grpSpPr>
          <a:xfrm>
            <a:off x="719429" y="5095642"/>
            <a:ext cx="3749744" cy="1310601"/>
            <a:chOff x="4748" y="-7226047"/>
            <a:chExt cx="5624615" cy="15449483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6EC495FE-C36F-4FAB-9F41-54C665AE9507}"/>
                </a:ext>
              </a:extLst>
            </p:cNvPr>
            <p:cNvSpPr/>
            <p:nvPr/>
          </p:nvSpPr>
          <p:spPr>
            <a:xfrm>
              <a:off x="4748" y="-7226047"/>
              <a:ext cx="5624615" cy="131828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667" b="1" dirty="0" err="1">
                  <a:latin typeface="VNI-Avo" pitchFamily="2" charset="0"/>
                  <a:cs typeface="Arial-SGK-TV" pitchFamily="2" charset="0"/>
                </a:rPr>
                <a:t>thôï</a:t>
              </a:r>
              <a:r>
                <a:rPr lang="en-US" sz="6667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667" b="1" dirty="0" err="1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6667" b="1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oäc</a:t>
              </a:r>
              <a:endParaRPr lang="en-US" sz="6667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BE01DA55-14F2-4D34-B67D-7D728A3D7006}"/>
                </a:ext>
              </a:extLst>
            </p:cNvPr>
            <p:cNvSpPr/>
            <p:nvPr/>
          </p:nvSpPr>
          <p:spPr>
            <a:xfrm>
              <a:off x="4713690" y="3748017"/>
              <a:ext cx="152374" cy="44754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878722A3-BB97-45AC-8DB5-F3390845887D}"/>
              </a:ext>
            </a:extLst>
          </p:cNvPr>
          <p:cNvGrpSpPr/>
          <p:nvPr/>
        </p:nvGrpSpPr>
        <p:grpSpPr>
          <a:xfrm>
            <a:off x="6051313" y="5062434"/>
            <a:ext cx="3826689" cy="1325934"/>
            <a:chOff x="5770821" y="2788871"/>
            <a:chExt cx="5740034" cy="1988901"/>
          </a:xfrm>
        </p:grpSpPr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DD7ACAB9-926D-4487-8A67-D81F7F3D6A16}"/>
                </a:ext>
              </a:extLst>
            </p:cNvPr>
            <p:cNvSpPr/>
            <p:nvPr/>
          </p:nvSpPr>
          <p:spPr>
            <a:xfrm>
              <a:off x="5770821" y="2788871"/>
              <a:ext cx="5740034" cy="1677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667" b="1" dirty="0" err="1">
                  <a:latin typeface="VNI-Avo" pitchFamily="2" charset="0"/>
                  <a:cs typeface="Arial-SGK-TV" pitchFamily="2" charset="0"/>
                </a:rPr>
                <a:t>d</a:t>
              </a:r>
              <a:r>
                <a:rPr lang="en-US" sz="6667" b="1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oác</a:t>
              </a:r>
              <a:r>
                <a:rPr lang="en-US" sz="6667" b="1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6667" b="1" dirty="0" err="1">
                  <a:latin typeface="VNI-Avo" pitchFamily="2" charset="0"/>
                  <a:cs typeface="Arial-SGK-TV" pitchFamily="2" charset="0"/>
                </a:rPr>
                <a:t>caàu</a:t>
              </a:r>
              <a:endParaRPr lang="en-US" sz="6667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029CEC84-5606-408A-95DA-E87032294763}"/>
                </a:ext>
              </a:extLst>
            </p:cNvPr>
            <p:cNvSpPr/>
            <p:nvPr/>
          </p:nvSpPr>
          <p:spPr>
            <a:xfrm>
              <a:off x="7503248" y="4208288"/>
              <a:ext cx="152375" cy="569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44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556D09AD-02F5-4277-90D1-DFCA89E1E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1" y="5433253"/>
            <a:ext cx="1350623" cy="1202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90856-FAC5-411C-9705-BD63E828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87" y="5765801"/>
            <a:ext cx="723455" cy="869771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9CAD868-173A-4B09-AD87-AB7F97269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04326"/>
            <a:ext cx="12192000" cy="4202674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4FE51DC0-992C-4767-9FA2-73D93EB9BCB7}"/>
              </a:ext>
            </a:extLst>
          </p:cNvPr>
          <p:cNvSpPr txBox="1"/>
          <p:nvPr/>
        </p:nvSpPr>
        <p:spPr>
          <a:xfrm>
            <a:off x="283871" y="1637668"/>
            <a:ext cx="11938000" cy="281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giaùo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soùc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keå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xöa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chöa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coù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40000"/>
              </a:lnSpc>
            </a:pP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Thaáy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vaäy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cuï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ruøa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40000"/>
              </a:lnSpc>
            </a:pP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ñoù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ñaâu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ñeàu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ñoäi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44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lang="en-US" sz="4400" b="1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749C3-A44F-4FC1-A9E0-9024BCC4AFC3}"/>
              </a:ext>
            </a:extLst>
          </p:cNvPr>
          <p:cNvSpPr txBox="1"/>
          <p:nvPr/>
        </p:nvSpPr>
        <p:spPr>
          <a:xfrm>
            <a:off x="3279557" y="1775936"/>
            <a:ext cx="8893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oc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27ACA-B911-4444-971E-B310D7CCBE01}"/>
              </a:ext>
            </a:extLst>
          </p:cNvPr>
          <p:cNvSpPr txBox="1"/>
          <p:nvPr/>
        </p:nvSpPr>
        <p:spPr>
          <a:xfrm>
            <a:off x="8039637" y="1775936"/>
            <a:ext cx="8893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oâc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9DC12-475C-4041-8548-07D608918090}"/>
              </a:ext>
            </a:extLst>
          </p:cNvPr>
          <p:cNvSpPr txBox="1"/>
          <p:nvPr/>
        </p:nvSpPr>
        <p:spPr>
          <a:xfrm>
            <a:off x="7695853" y="2717800"/>
            <a:ext cx="8893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oâc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086CB-4830-439A-8DB4-6E8644BA456C}"/>
              </a:ext>
            </a:extLst>
          </p:cNvPr>
          <p:cNvSpPr txBox="1"/>
          <p:nvPr/>
        </p:nvSpPr>
        <p:spPr>
          <a:xfrm>
            <a:off x="4091063" y="3632200"/>
            <a:ext cx="8893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oâc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1A64D-B494-4BDF-89A9-E91D704B0B8F}"/>
              </a:ext>
            </a:extLst>
          </p:cNvPr>
          <p:cNvSpPr txBox="1"/>
          <p:nvPr/>
        </p:nvSpPr>
        <p:spPr>
          <a:xfrm>
            <a:off x="1473200" y="2690336"/>
            <a:ext cx="348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177AAA-FA42-4595-8830-56AF6ACF646A}"/>
              </a:ext>
            </a:extLst>
          </p:cNvPr>
          <p:cNvCxnSpPr>
            <a:cxnSpLocks/>
          </p:cNvCxnSpPr>
          <p:nvPr/>
        </p:nvCxnSpPr>
        <p:spPr>
          <a:xfrm flipH="1">
            <a:off x="7937651" y="1925169"/>
            <a:ext cx="139549" cy="49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C5D58-943A-4AE8-A084-07165ECF239F}"/>
              </a:ext>
            </a:extLst>
          </p:cNvPr>
          <p:cNvCxnSpPr>
            <a:cxnSpLocks/>
          </p:cNvCxnSpPr>
          <p:nvPr/>
        </p:nvCxnSpPr>
        <p:spPr>
          <a:xfrm flipH="1">
            <a:off x="1501460" y="2780238"/>
            <a:ext cx="139549" cy="49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3451CE-D7DA-4042-94F4-FA3EC235B6FE}"/>
              </a:ext>
            </a:extLst>
          </p:cNvPr>
          <p:cNvCxnSpPr>
            <a:cxnSpLocks/>
          </p:cNvCxnSpPr>
          <p:nvPr/>
        </p:nvCxnSpPr>
        <p:spPr>
          <a:xfrm flipH="1">
            <a:off x="1591915" y="2801287"/>
            <a:ext cx="139549" cy="49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136484-983B-4C54-A702-E0BF0BAA559E}"/>
              </a:ext>
            </a:extLst>
          </p:cNvPr>
          <p:cNvCxnSpPr>
            <a:cxnSpLocks/>
          </p:cNvCxnSpPr>
          <p:nvPr/>
        </p:nvCxnSpPr>
        <p:spPr>
          <a:xfrm flipH="1">
            <a:off x="11023600" y="2780238"/>
            <a:ext cx="139549" cy="49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F681D5-54C3-4771-A2FA-FDA97A5CDF31}"/>
              </a:ext>
            </a:extLst>
          </p:cNvPr>
          <p:cNvCxnSpPr>
            <a:cxnSpLocks/>
          </p:cNvCxnSpPr>
          <p:nvPr/>
        </p:nvCxnSpPr>
        <p:spPr>
          <a:xfrm flipH="1">
            <a:off x="10922000" y="2801287"/>
            <a:ext cx="139549" cy="49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D83E90-26BC-4E3A-954F-AD52A0745FFF}"/>
              </a:ext>
            </a:extLst>
          </p:cNvPr>
          <p:cNvCxnSpPr>
            <a:cxnSpLocks/>
          </p:cNvCxnSpPr>
          <p:nvPr/>
        </p:nvCxnSpPr>
        <p:spPr>
          <a:xfrm flipH="1">
            <a:off x="2045324" y="3777598"/>
            <a:ext cx="139549" cy="49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F3B057-E757-42C8-9B72-653A6BF279C6}"/>
              </a:ext>
            </a:extLst>
          </p:cNvPr>
          <p:cNvCxnSpPr>
            <a:cxnSpLocks/>
          </p:cNvCxnSpPr>
          <p:nvPr/>
        </p:nvCxnSpPr>
        <p:spPr>
          <a:xfrm flipH="1">
            <a:off x="4419600" y="2852375"/>
            <a:ext cx="139549" cy="49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5697FB-A67A-4B58-A6DD-CCCF24135FF3}"/>
              </a:ext>
            </a:extLst>
          </p:cNvPr>
          <p:cNvCxnSpPr>
            <a:cxnSpLocks/>
          </p:cNvCxnSpPr>
          <p:nvPr/>
        </p:nvCxnSpPr>
        <p:spPr>
          <a:xfrm flipH="1">
            <a:off x="10668000" y="3756549"/>
            <a:ext cx="139549" cy="49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0A260E-B8FC-4EEC-AEA8-EED2B6619F4D}"/>
              </a:ext>
            </a:extLst>
          </p:cNvPr>
          <p:cNvCxnSpPr>
            <a:cxnSpLocks/>
          </p:cNvCxnSpPr>
          <p:nvPr/>
        </p:nvCxnSpPr>
        <p:spPr>
          <a:xfrm flipH="1">
            <a:off x="10769600" y="3777598"/>
            <a:ext cx="139549" cy="49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849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556D09AD-02F5-4277-90D1-DFCA89E1E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1" y="5433253"/>
            <a:ext cx="1350623" cy="1202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90856-FAC5-411C-9705-BD63E828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87" y="5765801"/>
            <a:ext cx="723455" cy="869771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9CAD868-173A-4B09-AD87-AB7F97269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04326"/>
            <a:ext cx="12192000" cy="4202674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4FE51DC0-992C-4767-9FA2-73D93EB9BCB7}"/>
              </a:ext>
            </a:extLst>
          </p:cNvPr>
          <p:cNvSpPr txBox="1"/>
          <p:nvPr/>
        </p:nvSpPr>
        <p:spPr>
          <a:xfrm>
            <a:off x="283871" y="1637668"/>
            <a:ext cx="11938000" cy="281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40000"/>
              </a:lnSpc>
              <a:defRPr/>
            </a:pP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	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giaùo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soùc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keå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xöa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chöa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coù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 defTabSz="609630">
              <a:lnSpc>
                <a:spcPct val="14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Thaáy</a:t>
            </a:r>
            <a:r>
              <a:rPr lang="en-US" sz="44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vaäy</a:t>
            </a:r>
            <a:r>
              <a:rPr lang="en-US" sz="44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cuï</a:t>
            </a:r>
            <a:r>
              <a:rPr lang="en-US" sz="44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ruøa</a:t>
            </a:r>
            <a:r>
              <a:rPr lang="en-US" sz="44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44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44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4400" b="1" dirty="0">
                <a:solidFill>
                  <a:srgbClr val="00B05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609630">
              <a:lnSpc>
                <a:spcPct val="140000"/>
              </a:lnSpc>
              <a:defRPr/>
            </a:pP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ñoù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ñaâu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ñeàu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ñoäi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44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lang="en-US" sz="4400" b="1" dirty="0">
              <a:solidFill>
                <a:prstClr val="black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1A64D-B494-4BDF-89A9-E91D704B0B8F}"/>
              </a:ext>
            </a:extLst>
          </p:cNvPr>
          <p:cNvSpPr txBox="1"/>
          <p:nvPr/>
        </p:nvSpPr>
        <p:spPr>
          <a:xfrm>
            <a:off x="1473200" y="2690336"/>
            <a:ext cx="348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>
              <a:defRPr/>
            </a:pP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18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" y="3276612"/>
            <a:ext cx="5182986" cy="3611519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700" y="2235251"/>
            <a:ext cx="651450" cy="478533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08" y="330376"/>
            <a:ext cx="1834387" cy="195008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276" y="2280456"/>
            <a:ext cx="548250" cy="426800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BCDD71A3-6521-47EC-879C-3B3F71190E5B}"/>
              </a:ext>
            </a:extLst>
          </p:cNvPr>
          <p:cNvSpPr txBox="1"/>
          <p:nvPr/>
        </p:nvSpPr>
        <p:spPr>
          <a:xfrm>
            <a:off x="5203451" y="330376"/>
            <a:ext cx="2641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Ñoïc</a:t>
            </a:r>
            <a:r>
              <a:rPr lang="en-US" sz="4400" b="1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gì</a:t>
            </a:r>
            <a:r>
              <a:rPr lang="en-US" sz="4400" b="1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?</a:t>
            </a:r>
            <a:endParaRPr lang="vi-VN" sz="4400" b="1" dirty="0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23" name="Group 1">
            <a:extLst>
              <a:ext uri="{FF2B5EF4-FFF2-40B4-BE49-F238E27FC236}">
                <a16:creationId xmlns:a16="http://schemas.microsoft.com/office/drawing/2014/main" id="{0721E4DC-B84C-4140-AF64-0D4265E7FBEB}"/>
              </a:ext>
            </a:extLst>
          </p:cNvPr>
          <p:cNvGrpSpPr>
            <a:grpSpLocks noChangeAspect="1"/>
          </p:cNvGrpSpPr>
          <p:nvPr/>
        </p:nvGrpSpPr>
        <p:grpSpPr>
          <a:xfrm>
            <a:off x="6550424" y="330376"/>
            <a:ext cx="5269273" cy="5617655"/>
            <a:chOff x="2959394" y="544696"/>
            <a:chExt cx="3703273" cy="3948118"/>
          </a:xfrm>
        </p:grpSpPr>
        <p:sp>
          <p:nvSpPr>
            <p:cNvPr id="24" name="Rectangle 1">
              <a:extLst>
                <a:ext uri="{FF2B5EF4-FFF2-40B4-BE49-F238E27FC236}">
                  <a16:creationId xmlns:a16="http://schemas.microsoft.com/office/drawing/2014/main" id="{F6936913-1175-4C6D-87F3-35D160C6E838}"/>
                </a:ext>
              </a:extLst>
            </p:cNvPr>
            <p:cNvSpPr/>
            <p:nvPr/>
          </p:nvSpPr>
          <p:spPr>
            <a:xfrm>
              <a:off x="4902176" y="3178070"/>
              <a:ext cx="1121869" cy="476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/>
            </a:p>
          </p:txBody>
        </p:sp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9BE026AC-12B5-4F27-92E4-A333999F6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394" y="544696"/>
              <a:ext cx="3703273" cy="3948118"/>
            </a:xfrm>
            <a:prstGeom prst="rect">
              <a:avLst/>
            </a:prstGeom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0DFFC5C9-C1AF-426A-AA88-3C7F6699F345}"/>
              </a:ext>
            </a:extLst>
          </p:cNvPr>
          <p:cNvSpPr txBox="1"/>
          <p:nvPr/>
        </p:nvSpPr>
        <p:spPr>
          <a:xfrm>
            <a:off x="9581635" y="4221331"/>
            <a:ext cx="26924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b="1" dirty="0" err="1">
                <a:solidFill>
                  <a:schemeClr val="accent4"/>
                </a:solidFill>
                <a:latin typeface="VNI-Avo" pitchFamily="2" charset="0"/>
                <a:cs typeface="Arial-SGK-TV" pitchFamily="2" charset="0"/>
              </a:rPr>
              <a:t>Hoï</a:t>
            </a:r>
            <a:r>
              <a:rPr lang="en-US" sz="2133" b="1" dirty="0">
                <a:solidFill>
                  <a:schemeClr val="accent4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2133" b="1" dirty="0" err="1">
                <a:solidFill>
                  <a:schemeClr val="accent4"/>
                </a:solidFill>
                <a:latin typeface="VNI-Avo" pitchFamily="2" charset="0"/>
                <a:cs typeface="Arial-SGK-TV" pitchFamily="2" charset="0"/>
              </a:rPr>
              <a:t>oác</a:t>
            </a:r>
            <a:r>
              <a:rPr lang="en-US" sz="2133" b="1" dirty="0">
                <a:solidFill>
                  <a:schemeClr val="accent4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2133" b="1" dirty="0" err="1">
                <a:solidFill>
                  <a:schemeClr val="accent4"/>
                </a:solidFill>
                <a:latin typeface="VNI-Avo" pitchFamily="2" charset="0"/>
                <a:cs typeface="Arial-SGK-TV" pitchFamily="2" charset="0"/>
              </a:rPr>
              <a:t>söù</a:t>
            </a:r>
            <a:endParaRPr lang="vi-VN" sz="2133" b="1" dirty="0">
              <a:solidFill>
                <a:schemeClr val="accent4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566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.6|1.1|1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1|13.3|39|4.9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6|12.2|0.8|24.2|8.2|1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6|1.4|7.2|1|6.5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.4|7.1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3.1|14.9|3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3.1|14.9|3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144</Words>
  <Application>Microsoft Office PowerPoint</Application>
  <PresentationFormat>Màn hình rộng</PresentationFormat>
  <Paragraphs>44</Paragraphs>
  <Slides>9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Arial</vt:lpstr>
      <vt:lpstr>Arial-Rounded</vt:lpstr>
      <vt:lpstr>Calibri</vt:lpstr>
      <vt:lpstr>Quicksand Medium</vt:lpstr>
      <vt:lpstr>Times New Roman</vt:lpstr>
      <vt:lpstr>VNI-Avo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Vip586</dc:creator>
  <cp:lastModifiedBy>Vip586</cp:lastModifiedBy>
  <cp:revision>1</cp:revision>
  <dcterms:created xsi:type="dcterms:W3CDTF">2021-11-18T17:12:11Z</dcterms:created>
  <dcterms:modified xsi:type="dcterms:W3CDTF">2021-11-18T17:24:38Z</dcterms:modified>
</cp:coreProperties>
</file>